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elvetica Neue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regular.fntdata"/><Relationship Id="rId10" Type="http://schemas.openxmlformats.org/officeDocument/2006/relationships/slide" Target="slides/slide5.xml"/><Relationship Id="rId13" Type="http://schemas.openxmlformats.org/officeDocument/2006/relationships/font" Target="fonts/HelveticaNeue-italic.fntdata"/><Relationship Id="rId12" Type="http://schemas.openxmlformats.org/officeDocument/2006/relationships/font" Target="fonts/HelveticaNeue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515f05ba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515f05ba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6041b2e85f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6041b2e85f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6041b2e85f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6041b2e85f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6041b2e85f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6041b2e85f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Lia Davis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Lia Davis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our melody takes flight,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feel the dance of time,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our voices blend as one —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resonant beauty flows within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rises up from song.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our hearts are open wide,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our love becomes our guide,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know a sacred bond —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holy expression speaks within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rises up from song.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weave our memories,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honor legacies,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people since the dawn —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human connection shines within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rises up from song.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our vision burning bright,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courageous in our fight,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affirming all belong —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promise of justice calls within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rises up, it rises up from song.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